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14400213" cy="79200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562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914CE-D241-4B38-B553-F87E715854F9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468563" y="857250"/>
            <a:ext cx="42068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98ADE-39E7-4326-A0E5-6B0BF1E3D9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0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8ADE-39E7-4326-A0E5-6B0BF1E3D9E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50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296173"/>
            <a:ext cx="10800160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159854"/>
            <a:ext cx="108001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23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005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21669"/>
            <a:ext cx="3105046" cy="6711866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21669"/>
            <a:ext cx="9135135" cy="671186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41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28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1974511"/>
            <a:ext cx="12420184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300193"/>
            <a:ext cx="12420184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>
                    <a:tint val="82000"/>
                  </a:schemeClr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82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82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82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82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82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82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80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08344"/>
            <a:ext cx="6120091" cy="50251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08344"/>
            <a:ext cx="6120091" cy="50251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5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21669"/>
            <a:ext cx="12420184" cy="153084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41510"/>
            <a:ext cx="6091965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893014"/>
            <a:ext cx="6091965" cy="42551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41510"/>
            <a:ext cx="6121966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893014"/>
            <a:ext cx="6121966" cy="42551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01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95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86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28002"/>
            <a:ext cx="4644443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40340"/>
            <a:ext cx="7290108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376011"/>
            <a:ext cx="4644443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6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28002"/>
            <a:ext cx="4644443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40340"/>
            <a:ext cx="7290108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376011"/>
            <a:ext cx="4644443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82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21669"/>
            <a:ext cx="12420184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08344"/>
            <a:ext cx="12420184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7DD760-5B16-4307-ADA5-2B38A5106BF0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340702"/>
            <a:ext cx="4860072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7F662D-C9F5-4BED-B917-DB7384AC9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0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Mustavalkokuva naisesta soittamassa viulun lukemaa nuottimusiikkia partakaelliellilla taustalla">
            <a:extLst>
              <a:ext uri="{FF2B5EF4-FFF2-40B4-BE49-F238E27FC236}">
                <a16:creationId xmlns:a16="http://schemas.microsoft.com/office/drawing/2014/main" id="{38EAD036-FF71-D9D5-F92E-D506C3722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10" y="374842"/>
            <a:ext cx="7833836" cy="5229085"/>
          </a:xfrm>
          <a:prstGeom prst="rect">
            <a:avLst/>
          </a:prstGeom>
        </p:spPr>
      </p:pic>
      <p:pic>
        <p:nvPicPr>
          <p:cNvPr id="3" name="Kuva 2" descr="Kuva, joka sisältää kohteen teksti, logo, Fontti, Grafiikka&#10;&#10;Kuvaus luotu automaattisesti">
            <a:extLst>
              <a:ext uri="{FF2B5EF4-FFF2-40B4-BE49-F238E27FC236}">
                <a16:creationId xmlns:a16="http://schemas.microsoft.com/office/drawing/2014/main" id="{4113ADC0-9634-A71D-8983-E756E34E4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13" y="3210044"/>
            <a:ext cx="2115823" cy="2431983"/>
          </a:xfrm>
          <a:prstGeom prst="rect">
            <a:avLst/>
          </a:prstGeom>
        </p:spPr>
      </p:pic>
      <p:pic>
        <p:nvPicPr>
          <p:cNvPr id="4" name="Kuva 3" descr="Kuva, joka sisältää kohteen muotoilu&#10;&#10;Kuvaus luotu automaattisesti">
            <a:extLst>
              <a:ext uri="{FF2B5EF4-FFF2-40B4-BE49-F238E27FC236}">
                <a16:creationId xmlns:a16="http://schemas.microsoft.com/office/drawing/2014/main" id="{8C1EE902-9781-59AE-BE64-C2C4F215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7" y="315848"/>
            <a:ext cx="4429840" cy="368401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63F72AA-1577-17E3-CDA6-5FB203195B48}"/>
              </a:ext>
            </a:extLst>
          </p:cNvPr>
          <p:cNvSpPr txBox="1"/>
          <p:nvPr/>
        </p:nvSpPr>
        <p:spPr>
          <a:xfrm>
            <a:off x="401466" y="6040272"/>
            <a:ext cx="13597279" cy="1563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700" b="1" dirty="0" err="1">
                <a:latin typeface="+mj-lt"/>
                <a:ea typeface="+mj-ea"/>
                <a:cs typeface="+mj-cs"/>
              </a:rPr>
              <a:t>Kirjoita</a:t>
            </a:r>
            <a:r>
              <a:rPr lang="en-US" sz="7700" b="1" dirty="0">
                <a:latin typeface="+mj-lt"/>
                <a:ea typeface="+mj-ea"/>
                <a:cs typeface="+mj-cs"/>
              </a:rPr>
              <a:t> </a:t>
            </a:r>
            <a:r>
              <a:rPr lang="en-US" sz="7700" b="1" dirty="0" err="1">
                <a:latin typeface="+mj-lt"/>
                <a:ea typeface="+mj-ea"/>
                <a:cs typeface="+mj-cs"/>
              </a:rPr>
              <a:t>tähän</a:t>
            </a:r>
            <a:r>
              <a:rPr lang="en-US" sz="7700" b="1" dirty="0">
                <a:latin typeface="+mj-lt"/>
                <a:ea typeface="+mj-ea"/>
                <a:cs typeface="+mj-cs"/>
              </a:rPr>
              <a:t> </a:t>
            </a:r>
            <a:r>
              <a:rPr lang="en-US" sz="7700" b="1" dirty="0" err="1">
                <a:latin typeface="+mj-lt"/>
                <a:ea typeface="+mj-ea"/>
                <a:cs typeface="+mj-cs"/>
              </a:rPr>
              <a:t>tapahtuman</a:t>
            </a:r>
            <a:r>
              <a:rPr lang="en-US" sz="7700" b="1" dirty="0">
                <a:latin typeface="+mj-lt"/>
                <a:ea typeface="+mj-ea"/>
                <a:cs typeface="+mj-cs"/>
              </a:rPr>
              <a:t> </a:t>
            </a:r>
            <a:r>
              <a:rPr lang="en-US" sz="7700" b="1" dirty="0" err="1">
                <a:latin typeface="+mj-lt"/>
                <a:ea typeface="+mj-ea"/>
                <a:cs typeface="+mj-cs"/>
              </a:rPr>
              <a:t>nimi</a:t>
            </a:r>
            <a:endParaRPr lang="en-US" sz="77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 err="1">
                <a:latin typeface="+mj-lt"/>
                <a:ea typeface="+mj-ea"/>
                <a:cs typeface="+mj-cs"/>
              </a:rPr>
              <a:t>Vaihda</a:t>
            </a:r>
            <a:r>
              <a:rPr lang="en-US" sz="4600" dirty="0"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latin typeface="+mj-lt"/>
                <a:ea typeface="+mj-ea"/>
                <a:cs typeface="+mj-cs"/>
              </a:rPr>
              <a:t>kuvan</a:t>
            </a:r>
            <a:r>
              <a:rPr lang="en-US" sz="4600" dirty="0"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latin typeface="+mj-lt"/>
                <a:ea typeface="+mj-ea"/>
                <a:cs typeface="+mj-cs"/>
              </a:rPr>
              <a:t>paikalle</a:t>
            </a:r>
            <a:r>
              <a:rPr lang="en-US" sz="4600" dirty="0"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latin typeface="+mj-lt"/>
                <a:ea typeface="+mj-ea"/>
                <a:cs typeface="+mj-cs"/>
              </a:rPr>
              <a:t>oma</a:t>
            </a:r>
            <a:r>
              <a:rPr lang="en-US" sz="4600" dirty="0"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latin typeface="+mj-lt"/>
                <a:ea typeface="+mj-ea"/>
                <a:cs typeface="+mj-cs"/>
              </a:rPr>
              <a:t>tapahtumakuvasi</a:t>
            </a:r>
            <a:r>
              <a:rPr lang="en-US" sz="4600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086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11</Words>
  <Application>Microsoft Office PowerPoint</Application>
  <PresentationFormat>Mukautettu</PresentationFormat>
  <Paragraphs>3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Office-teema</vt:lpstr>
      <vt:lpstr>PowerPoint-esitys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Myller Heini</dc:creator>
  <cp:lastModifiedBy>Myller Heini</cp:lastModifiedBy>
  <cp:revision>4</cp:revision>
  <dcterms:created xsi:type="dcterms:W3CDTF">2024-12-02T06:59:18Z</dcterms:created>
  <dcterms:modified xsi:type="dcterms:W3CDTF">2024-12-03T07:48:42Z</dcterms:modified>
</cp:coreProperties>
</file>