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8879463" cy="38879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A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24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960" y="6362915"/>
            <a:ext cx="33047544" cy="13535813"/>
          </a:xfrm>
        </p:spPr>
        <p:txBody>
          <a:bodyPr anchor="b"/>
          <a:lstStyle>
            <a:lvl1pPr algn="ctr">
              <a:defRPr sz="25511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933" y="20420721"/>
            <a:ext cx="29159597" cy="9386868"/>
          </a:xfrm>
        </p:spPr>
        <p:txBody>
          <a:bodyPr/>
          <a:lstStyle>
            <a:lvl1pPr marL="0" indent="0" algn="ctr">
              <a:buNone/>
              <a:defRPr sz="10205"/>
            </a:lvl1pPr>
            <a:lvl2pPr marL="1943969" indent="0" algn="ctr">
              <a:buNone/>
              <a:defRPr sz="8504"/>
            </a:lvl2pPr>
            <a:lvl3pPr marL="3887937" indent="0" algn="ctr">
              <a:buNone/>
              <a:defRPr sz="7653"/>
            </a:lvl3pPr>
            <a:lvl4pPr marL="5831906" indent="0" algn="ctr">
              <a:buNone/>
              <a:defRPr sz="6803"/>
            </a:lvl4pPr>
            <a:lvl5pPr marL="7775875" indent="0" algn="ctr">
              <a:buNone/>
              <a:defRPr sz="6803"/>
            </a:lvl5pPr>
            <a:lvl6pPr marL="9719843" indent="0" algn="ctr">
              <a:buNone/>
              <a:defRPr sz="6803"/>
            </a:lvl6pPr>
            <a:lvl7pPr marL="11663812" indent="0" algn="ctr">
              <a:buNone/>
              <a:defRPr sz="6803"/>
            </a:lvl7pPr>
            <a:lvl8pPr marL="13607781" indent="0" algn="ctr">
              <a:buNone/>
              <a:defRPr sz="6803"/>
            </a:lvl8pPr>
            <a:lvl9pPr marL="15551749" indent="0" algn="ctr">
              <a:buNone/>
              <a:defRPr sz="6803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63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75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23118" y="2069971"/>
            <a:ext cx="8383384" cy="3294854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72965" y="2069971"/>
            <a:ext cx="24664159" cy="3294854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894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74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715" y="9692877"/>
            <a:ext cx="33533537" cy="16172774"/>
          </a:xfrm>
        </p:spPr>
        <p:txBody>
          <a:bodyPr anchor="b"/>
          <a:lstStyle>
            <a:lvl1pPr>
              <a:defRPr sz="25511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2715" y="26018652"/>
            <a:ext cx="33533537" cy="8504880"/>
          </a:xfrm>
        </p:spPr>
        <p:txBody>
          <a:bodyPr/>
          <a:lstStyle>
            <a:lvl1pPr marL="0" indent="0">
              <a:buNone/>
              <a:defRPr sz="10205">
                <a:solidFill>
                  <a:schemeClr val="tx1"/>
                </a:solidFill>
              </a:defRPr>
            </a:lvl1pPr>
            <a:lvl2pPr marL="1943969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2pPr>
            <a:lvl3pPr marL="3887937" indent="0">
              <a:buNone/>
              <a:defRPr sz="7653">
                <a:solidFill>
                  <a:schemeClr val="tx1">
                    <a:tint val="75000"/>
                  </a:schemeClr>
                </a:solidFill>
              </a:defRPr>
            </a:lvl3pPr>
            <a:lvl4pPr marL="5831906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4pPr>
            <a:lvl5pPr marL="7775875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5pPr>
            <a:lvl6pPr marL="9719843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6pPr>
            <a:lvl7pPr marL="11663812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7pPr>
            <a:lvl8pPr marL="13607781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8pPr>
            <a:lvl9pPr marL="15551749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904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2963" y="10349857"/>
            <a:ext cx="16523772" cy="2466866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82728" y="10349857"/>
            <a:ext cx="16523772" cy="2466866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6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2069980"/>
            <a:ext cx="33533537" cy="75148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8031" y="9530871"/>
            <a:ext cx="16447833" cy="4670933"/>
          </a:xfrm>
        </p:spPr>
        <p:txBody>
          <a:bodyPr anchor="b"/>
          <a:lstStyle>
            <a:lvl1pPr marL="0" indent="0">
              <a:buNone/>
              <a:defRPr sz="10205" b="1"/>
            </a:lvl1pPr>
            <a:lvl2pPr marL="1943969" indent="0">
              <a:buNone/>
              <a:defRPr sz="8504" b="1"/>
            </a:lvl2pPr>
            <a:lvl3pPr marL="3887937" indent="0">
              <a:buNone/>
              <a:defRPr sz="7653" b="1"/>
            </a:lvl3pPr>
            <a:lvl4pPr marL="5831906" indent="0">
              <a:buNone/>
              <a:defRPr sz="6803" b="1"/>
            </a:lvl4pPr>
            <a:lvl5pPr marL="7775875" indent="0">
              <a:buNone/>
              <a:defRPr sz="6803" b="1"/>
            </a:lvl5pPr>
            <a:lvl6pPr marL="9719843" indent="0">
              <a:buNone/>
              <a:defRPr sz="6803" b="1"/>
            </a:lvl6pPr>
            <a:lvl7pPr marL="11663812" indent="0">
              <a:buNone/>
              <a:defRPr sz="6803" b="1"/>
            </a:lvl7pPr>
            <a:lvl8pPr marL="13607781" indent="0">
              <a:buNone/>
              <a:defRPr sz="6803" b="1"/>
            </a:lvl8pPr>
            <a:lvl9pPr marL="15551749" indent="0">
              <a:buNone/>
              <a:defRPr sz="6803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8031" y="14201804"/>
            <a:ext cx="16447833" cy="208887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82730" y="9530871"/>
            <a:ext cx="16528836" cy="4670933"/>
          </a:xfrm>
        </p:spPr>
        <p:txBody>
          <a:bodyPr anchor="b"/>
          <a:lstStyle>
            <a:lvl1pPr marL="0" indent="0">
              <a:buNone/>
              <a:defRPr sz="10205" b="1"/>
            </a:lvl1pPr>
            <a:lvl2pPr marL="1943969" indent="0">
              <a:buNone/>
              <a:defRPr sz="8504" b="1"/>
            </a:lvl2pPr>
            <a:lvl3pPr marL="3887937" indent="0">
              <a:buNone/>
              <a:defRPr sz="7653" b="1"/>
            </a:lvl3pPr>
            <a:lvl4pPr marL="5831906" indent="0">
              <a:buNone/>
              <a:defRPr sz="6803" b="1"/>
            </a:lvl4pPr>
            <a:lvl5pPr marL="7775875" indent="0">
              <a:buNone/>
              <a:defRPr sz="6803" b="1"/>
            </a:lvl5pPr>
            <a:lvl6pPr marL="9719843" indent="0">
              <a:buNone/>
              <a:defRPr sz="6803" b="1"/>
            </a:lvl6pPr>
            <a:lvl7pPr marL="11663812" indent="0">
              <a:buNone/>
              <a:defRPr sz="6803" b="1"/>
            </a:lvl7pPr>
            <a:lvl8pPr marL="13607781" indent="0">
              <a:buNone/>
              <a:defRPr sz="6803" b="1"/>
            </a:lvl8pPr>
            <a:lvl9pPr marL="15551749" indent="0">
              <a:buNone/>
              <a:defRPr sz="6803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82730" y="14201804"/>
            <a:ext cx="16528836" cy="208887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43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193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69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2591964"/>
            <a:ext cx="12539639" cy="9071875"/>
          </a:xfrm>
        </p:spPr>
        <p:txBody>
          <a:bodyPr anchor="b"/>
          <a:lstStyle>
            <a:lvl1pPr>
              <a:defRPr sz="13606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8836" y="5597931"/>
            <a:ext cx="19682728" cy="27629618"/>
          </a:xfrm>
        </p:spPr>
        <p:txBody>
          <a:bodyPr/>
          <a:lstStyle>
            <a:lvl1pPr>
              <a:defRPr sz="13606"/>
            </a:lvl1pPr>
            <a:lvl2pPr>
              <a:defRPr sz="11905"/>
            </a:lvl2pPr>
            <a:lvl3pPr>
              <a:defRPr sz="10205"/>
            </a:lvl3pPr>
            <a:lvl4pPr>
              <a:defRPr sz="8504"/>
            </a:lvl4pPr>
            <a:lvl5pPr>
              <a:defRPr sz="8504"/>
            </a:lvl5pPr>
            <a:lvl6pPr>
              <a:defRPr sz="8504"/>
            </a:lvl6pPr>
            <a:lvl7pPr>
              <a:defRPr sz="8504"/>
            </a:lvl7pPr>
            <a:lvl8pPr>
              <a:defRPr sz="8504"/>
            </a:lvl8pPr>
            <a:lvl9pPr>
              <a:defRPr sz="8504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027" y="11663839"/>
            <a:ext cx="12539639" cy="21608704"/>
          </a:xfrm>
        </p:spPr>
        <p:txBody>
          <a:bodyPr/>
          <a:lstStyle>
            <a:lvl1pPr marL="0" indent="0">
              <a:buNone/>
              <a:defRPr sz="6803"/>
            </a:lvl1pPr>
            <a:lvl2pPr marL="1943969" indent="0">
              <a:buNone/>
              <a:defRPr sz="5953"/>
            </a:lvl2pPr>
            <a:lvl3pPr marL="3887937" indent="0">
              <a:buNone/>
              <a:defRPr sz="5102"/>
            </a:lvl3pPr>
            <a:lvl4pPr marL="5831906" indent="0">
              <a:buNone/>
              <a:defRPr sz="4252"/>
            </a:lvl4pPr>
            <a:lvl5pPr marL="7775875" indent="0">
              <a:buNone/>
              <a:defRPr sz="4252"/>
            </a:lvl5pPr>
            <a:lvl6pPr marL="9719843" indent="0">
              <a:buNone/>
              <a:defRPr sz="4252"/>
            </a:lvl6pPr>
            <a:lvl7pPr marL="11663812" indent="0">
              <a:buNone/>
              <a:defRPr sz="4252"/>
            </a:lvl7pPr>
            <a:lvl8pPr marL="13607781" indent="0">
              <a:buNone/>
              <a:defRPr sz="4252"/>
            </a:lvl8pPr>
            <a:lvl9pPr marL="15551749" indent="0">
              <a:buNone/>
              <a:defRPr sz="4252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097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2591964"/>
            <a:ext cx="12539639" cy="9071875"/>
          </a:xfrm>
        </p:spPr>
        <p:txBody>
          <a:bodyPr anchor="b"/>
          <a:lstStyle>
            <a:lvl1pPr>
              <a:defRPr sz="13606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28836" y="5597931"/>
            <a:ext cx="19682728" cy="27629618"/>
          </a:xfrm>
        </p:spPr>
        <p:txBody>
          <a:bodyPr anchor="t"/>
          <a:lstStyle>
            <a:lvl1pPr marL="0" indent="0">
              <a:buNone/>
              <a:defRPr sz="13606"/>
            </a:lvl1pPr>
            <a:lvl2pPr marL="1943969" indent="0">
              <a:buNone/>
              <a:defRPr sz="11905"/>
            </a:lvl2pPr>
            <a:lvl3pPr marL="3887937" indent="0">
              <a:buNone/>
              <a:defRPr sz="10205"/>
            </a:lvl3pPr>
            <a:lvl4pPr marL="5831906" indent="0">
              <a:buNone/>
              <a:defRPr sz="8504"/>
            </a:lvl4pPr>
            <a:lvl5pPr marL="7775875" indent="0">
              <a:buNone/>
              <a:defRPr sz="8504"/>
            </a:lvl5pPr>
            <a:lvl6pPr marL="9719843" indent="0">
              <a:buNone/>
              <a:defRPr sz="8504"/>
            </a:lvl6pPr>
            <a:lvl7pPr marL="11663812" indent="0">
              <a:buNone/>
              <a:defRPr sz="8504"/>
            </a:lvl7pPr>
            <a:lvl8pPr marL="13607781" indent="0">
              <a:buNone/>
              <a:defRPr sz="8504"/>
            </a:lvl8pPr>
            <a:lvl9pPr marL="15551749" indent="0">
              <a:buNone/>
              <a:defRPr sz="8504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027" y="11663839"/>
            <a:ext cx="12539639" cy="21608704"/>
          </a:xfrm>
        </p:spPr>
        <p:txBody>
          <a:bodyPr/>
          <a:lstStyle>
            <a:lvl1pPr marL="0" indent="0">
              <a:buNone/>
              <a:defRPr sz="6803"/>
            </a:lvl1pPr>
            <a:lvl2pPr marL="1943969" indent="0">
              <a:buNone/>
              <a:defRPr sz="5953"/>
            </a:lvl2pPr>
            <a:lvl3pPr marL="3887937" indent="0">
              <a:buNone/>
              <a:defRPr sz="5102"/>
            </a:lvl3pPr>
            <a:lvl4pPr marL="5831906" indent="0">
              <a:buNone/>
              <a:defRPr sz="4252"/>
            </a:lvl4pPr>
            <a:lvl5pPr marL="7775875" indent="0">
              <a:buNone/>
              <a:defRPr sz="4252"/>
            </a:lvl5pPr>
            <a:lvl6pPr marL="9719843" indent="0">
              <a:buNone/>
              <a:defRPr sz="4252"/>
            </a:lvl6pPr>
            <a:lvl7pPr marL="11663812" indent="0">
              <a:buNone/>
              <a:defRPr sz="4252"/>
            </a:lvl7pPr>
            <a:lvl8pPr marL="13607781" indent="0">
              <a:buNone/>
              <a:defRPr sz="4252"/>
            </a:lvl8pPr>
            <a:lvl9pPr marL="15551749" indent="0">
              <a:buNone/>
              <a:defRPr sz="4252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58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72963" y="2069980"/>
            <a:ext cx="33533537" cy="7514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963" y="10349857"/>
            <a:ext cx="33533537" cy="24668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72963" y="36035511"/>
            <a:ext cx="8747879" cy="2069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88BFF-3A27-4949-8CC1-FD1F9FAAEF22}" type="datetimeFigureOut">
              <a:rPr lang="fi-FI" smtClean="0"/>
              <a:t>3.12.2024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8822" y="36035511"/>
            <a:ext cx="13121819" cy="2069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58621" y="36035511"/>
            <a:ext cx="8747879" cy="2069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769B-6A0B-4517-B9E1-88E8D89350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031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87937" rtl="0" eaLnBrk="1" latinLnBrk="0" hangingPunct="1">
        <a:lnSpc>
          <a:spcPct val="90000"/>
        </a:lnSpc>
        <a:spcBef>
          <a:spcPct val="0"/>
        </a:spcBef>
        <a:buNone/>
        <a:defRPr sz="187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1984" indent="-971984" algn="l" defTabSz="3887937" rtl="0" eaLnBrk="1" latinLnBrk="0" hangingPunct="1">
        <a:lnSpc>
          <a:spcPct val="90000"/>
        </a:lnSpc>
        <a:spcBef>
          <a:spcPts val="4252"/>
        </a:spcBef>
        <a:buFont typeface="Arial" panose="020B0604020202020204" pitchFamily="34" charset="0"/>
        <a:buChar char="•"/>
        <a:defRPr sz="11905" kern="1200">
          <a:solidFill>
            <a:schemeClr val="tx1"/>
          </a:solidFill>
          <a:latin typeface="+mn-lt"/>
          <a:ea typeface="+mn-ea"/>
          <a:cs typeface="+mn-cs"/>
        </a:defRPr>
      </a:lvl1pPr>
      <a:lvl2pPr marL="2915953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10205" kern="1200">
          <a:solidFill>
            <a:schemeClr val="tx1"/>
          </a:solidFill>
          <a:latin typeface="+mn-lt"/>
          <a:ea typeface="+mn-ea"/>
          <a:cs typeface="+mn-cs"/>
        </a:defRPr>
      </a:lvl2pPr>
      <a:lvl3pPr marL="4859922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803890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4pPr>
      <a:lvl5pPr marL="8747859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5pPr>
      <a:lvl6pPr marL="10691828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6pPr>
      <a:lvl7pPr marL="12635796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7pPr>
      <a:lvl8pPr marL="14579765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8pPr>
      <a:lvl9pPr marL="16523734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1pPr>
      <a:lvl2pPr marL="1943969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2pPr>
      <a:lvl3pPr marL="3887937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3pPr>
      <a:lvl4pPr marL="5831906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4pPr>
      <a:lvl5pPr marL="7775875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5pPr>
      <a:lvl6pPr marL="9719843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6pPr>
      <a:lvl7pPr marL="11663812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7pPr>
      <a:lvl8pPr marL="13607781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8pPr>
      <a:lvl9pPr marL="15551749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0A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: Vastakkaiset kulmat pyöristetty 7">
            <a:extLst>
              <a:ext uri="{FF2B5EF4-FFF2-40B4-BE49-F238E27FC236}">
                <a16:creationId xmlns:a16="http://schemas.microsoft.com/office/drawing/2014/main" id="{2CB50808-38DC-729A-77EF-2AC6010AFAE1}"/>
              </a:ext>
            </a:extLst>
          </p:cNvPr>
          <p:cNvSpPr/>
          <p:nvPr/>
        </p:nvSpPr>
        <p:spPr>
          <a:xfrm rot="5400000">
            <a:off x="1017730" y="891092"/>
            <a:ext cx="36843997" cy="3709727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Kuva, joka sisältää kohteen muotoilu&#10;&#10;Kuvaus luotu automaattisesti">
            <a:extLst>
              <a:ext uri="{FF2B5EF4-FFF2-40B4-BE49-F238E27FC236}">
                <a16:creationId xmlns:a16="http://schemas.microsoft.com/office/drawing/2014/main" id="{46FD7D8B-DDDD-6EE8-E6A5-576AB0961F2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480" y="1794474"/>
            <a:ext cx="6638902" cy="5521157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6A525D5-38A0-0660-1485-8A0B9AF3A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3642" y="10652804"/>
            <a:ext cx="33172178" cy="1093613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fi-FI" sz="33300" b="1" dirty="0"/>
              <a:t>Tapahtuman nimi</a:t>
            </a:r>
            <a:br>
              <a:rPr lang="fi-FI" dirty="0"/>
            </a:br>
            <a:r>
              <a:rPr lang="fi-FI" sz="22200" dirty="0"/>
              <a:t>lauantaina xx.yy.2025 klo x-y </a:t>
            </a:r>
            <a:br>
              <a:rPr lang="fi-FI" sz="22200" dirty="0"/>
            </a:br>
            <a:r>
              <a:rPr lang="fi-FI" sz="22200" dirty="0"/>
              <a:t>paikassa x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7446ED-8E7D-BA85-710E-9C00B303D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9931" y="22742132"/>
            <a:ext cx="29159597" cy="93868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Lisää tähän tapahtuman ohjelma, mahdolliset ilmoittautumistiedot tai muuta mainittavaa.</a:t>
            </a:r>
          </a:p>
        </p:txBody>
      </p:sp>
      <p:pic>
        <p:nvPicPr>
          <p:cNvPr id="5" name="Kuva 4" descr="Kuva, joka sisältää kohteen teksti, logo, Fontti, Grafiikka&#10;&#10;Kuvaus luotu automaattisesti">
            <a:extLst>
              <a:ext uri="{FF2B5EF4-FFF2-40B4-BE49-F238E27FC236}">
                <a16:creationId xmlns:a16="http://schemas.microsoft.com/office/drawing/2014/main" id="{9FBE8F0D-7BD5-60A0-BA22-C434380871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5812" y="28298274"/>
            <a:ext cx="7538530" cy="8669286"/>
          </a:xfrm>
          <a:prstGeom prst="rect">
            <a:avLst/>
          </a:prstGeom>
        </p:spPr>
      </p:pic>
      <p:pic>
        <p:nvPicPr>
          <p:cNvPr id="9" name="Kuva 8" descr="Kuva, joka sisältää kohteen Fontti, Grafiikka, typografia, muotoilu&#10;&#10;Kuvaus luotu automaattisesti">
            <a:extLst>
              <a:ext uri="{FF2B5EF4-FFF2-40B4-BE49-F238E27FC236}">
                <a16:creationId xmlns:a16="http://schemas.microsoft.com/office/drawing/2014/main" id="{E34BEC4D-782B-328D-E545-8D5CB27C4F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354" y="1237266"/>
            <a:ext cx="31185853" cy="69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7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</TotalTime>
  <Words>25</Words>
  <Application>Microsoft Office PowerPoint</Application>
  <PresentationFormat>Mukautettu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Tapahtuman nimi lauantaina xx.yy.2025 klo x-y  paikassa x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Tapahtuman nimi lauantaina xx.yy.2025 klo x-y  paikassa x</dc:title>
  <dc:creator>Myller Heini</dc:creator>
  <cp:lastModifiedBy>Myller Heini</cp:lastModifiedBy>
  <cp:revision>4</cp:revision>
  <dcterms:created xsi:type="dcterms:W3CDTF">2024-11-26T09:41:50Z</dcterms:created>
  <dcterms:modified xsi:type="dcterms:W3CDTF">2024-12-03T07:54:52Z</dcterms:modified>
</cp:coreProperties>
</file>