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8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30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58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65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39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41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32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50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39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28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94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40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C72B-0C5C-4152-8933-B8BA9D836AF4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65A1-F4AE-4957-A9C7-8C49353FF4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15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muotoilu&#10;&#10;Kuvaus luotu automaattisesti">
            <a:extLst>
              <a:ext uri="{FF2B5EF4-FFF2-40B4-BE49-F238E27FC236}">
                <a16:creationId xmlns:a16="http://schemas.microsoft.com/office/drawing/2014/main" id="{44824993-AD8F-FBFD-6C7B-D0735F4FA1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" y="75534"/>
            <a:ext cx="2574733" cy="214124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3F23C7-AC55-373A-713E-CF1B31AB6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6157309"/>
            <a:ext cx="8161020" cy="26359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i-FI" b="1" dirty="0"/>
              <a:t>Tapahtuman nimi</a:t>
            </a:r>
            <a:br>
              <a:rPr lang="fi-FI" dirty="0"/>
            </a:br>
            <a:r>
              <a:rPr lang="fi-FI" sz="4400" dirty="0"/>
              <a:t>lauantaina xx.yy.2025 klo x-y</a:t>
            </a:r>
            <a:br>
              <a:rPr lang="fi-FI" sz="4400" dirty="0"/>
            </a:br>
            <a:r>
              <a:rPr lang="fi-FI" sz="4400" dirty="0"/>
              <a:t>paikassa x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EC2553F-5592-1F7A-AB4A-01C4BE0E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49" y="8841154"/>
            <a:ext cx="7200900" cy="28108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dirty="0"/>
              <a:t>Lisää tähän tapahtuman ohjelma, mahdolliset ilmoittautumistiedot ja muuta mainittavaa. Vaihda kuvan paikalle oma tapahtumakuva tai poista kuvaruutu, jos et tarvitse sitä.</a:t>
            </a:r>
          </a:p>
        </p:txBody>
      </p:sp>
      <p:pic>
        <p:nvPicPr>
          <p:cNvPr id="7" name="Kuva 6" descr="Valkoinen ja keltainen kukat">
            <a:extLst>
              <a:ext uri="{FF2B5EF4-FFF2-40B4-BE49-F238E27FC236}">
                <a16:creationId xmlns:a16="http://schemas.microsoft.com/office/drawing/2014/main" id="{C691EBC1-07BB-9983-07CC-285D65E12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4" y="1701548"/>
            <a:ext cx="6381751" cy="3982207"/>
          </a:xfrm>
          <a:prstGeom prst="rect">
            <a:avLst/>
          </a:prstGeom>
        </p:spPr>
      </p:pic>
      <p:pic>
        <p:nvPicPr>
          <p:cNvPr id="6" name="Kuva 5" descr="Kuva, joka sisältää kohteen Grafiikka, teksti, Fontti, logo&#10;&#10;Kuvaus luotu automaattisesti">
            <a:extLst>
              <a:ext uri="{FF2B5EF4-FFF2-40B4-BE49-F238E27FC236}">
                <a16:creationId xmlns:a16="http://schemas.microsoft.com/office/drawing/2014/main" id="{707808A1-EA78-37C1-4CDC-4A58454CA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84" y="10693609"/>
            <a:ext cx="1600199" cy="1857645"/>
          </a:xfrm>
          <a:prstGeom prst="rect">
            <a:avLst/>
          </a:prstGeom>
        </p:spPr>
      </p:pic>
      <p:pic>
        <p:nvPicPr>
          <p:cNvPr id="5" name="Kuva 4" descr="Kuva, joka sisältää kohteen Fontti, Grafiikka, typografia, muotoilu&#10;&#10;Kuvaus luotu automaattisesti">
            <a:extLst>
              <a:ext uri="{FF2B5EF4-FFF2-40B4-BE49-F238E27FC236}">
                <a16:creationId xmlns:a16="http://schemas.microsoft.com/office/drawing/2014/main" id="{2A6B39C4-5F73-4B39-DAD1-F547A8144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67" y="145008"/>
            <a:ext cx="6525183" cy="14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8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</TotalTime>
  <Words>39</Words>
  <Application>Microsoft Office PowerPoint</Application>
  <PresentationFormat>A3-paperi (297 x 420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Tapahtuman nimi lauantaina xx.yy.2025 klo x-y paikassa x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Tapahtuman nimi lauantaina xx.yy.2025 klo x-y paikassa x</dc:title>
  <dc:creator>Myller Heini</dc:creator>
  <cp:lastModifiedBy>Myller Heini</cp:lastModifiedBy>
  <cp:revision>8</cp:revision>
  <dcterms:created xsi:type="dcterms:W3CDTF">2024-11-26T08:09:21Z</dcterms:created>
  <dcterms:modified xsi:type="dcterms:W3CDTF">2024-11-26T09:09:30Z</dcterms:modified>
</cp:coreProperties>
</file>